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4C6C747-EE2A-4040-ADC8-8FA7FBD154B8}">
  <a:tblStyle styleId="{54C6C747-EE2A-4040-ADC8-8FA7FBD154B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3186" y="66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1bc706a68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1bc706a68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245e8255fa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245e8255fa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45e8255fa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45e8255fa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245e8255fa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245e8255fa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245e8255fa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245e8255fa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653604752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&amp; 4 (review) / Phase 5 Focus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Phase 3 phonemes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</a:t>
            </a:r>
            <a:r>
              <a:rPr lang="en-GB" sz="1200" dirty="0" err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Wandle</a:t>
            </a: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website -</a:t>
            </a:r>
            <a:endParaRPr sz="1200" dirty="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 dirty="0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 dirty="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 dirty="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>
            <p:extLst>
              <p:ext uri="{D42A27DB-BD31-4B8C-83A1-F6EECF244321}">
                <p14:modId xmlns:p14="http://schemas.microsoft.com/office/powerpoint/2010/main" val="3743007701"/>
              </p:ext>
            </p:extLst>
          </p:nvPr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Reading and writing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tail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feel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right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road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food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born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surf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down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join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soap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>
            <p:extLst>
              <p:ext uri="{D42A27DB-BD31-4B8C-83A1-F6EECF244321}">
                <p14:modId xmlns:p14="http://schemas.microsoft.com/office/powerpoint/2010/main" val="2883349907"/>
              </p:ext>
            </p:extLst>
          </p:nvPr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6908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66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Reading and writing sentences.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 dirty="0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 dirty="0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toads feel so cool. 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boot on my right foot is too hard.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foxes in the car lights.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can go down to the town on the bus.</a:t>
                      </a:r>
                      <a:endParaRPr sz="1800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>
            <p:extLst>
              <p:ext uri="{D42A27DB-BD31-4B8C-83A1-F6EECF244321}">
                <p14:modId xmlns:p14="http://schemas.microsoft.com/office/powerpoint/2010/main" val="405811291"/>
              </p:ext>
            </p:extLst>
          </p:nvPr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Tricky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into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>
            <p:extLst>
              <p:ext uri="{D42A27DB-BD31-4B8C-83A1-F6EECF244321}">
                <p14:modId xmlns:p14="http://schemas.microsoft.com/office/powerpoint/2010/main" val="185359662"/>
              </p:ext>
            </p:extLst>
          </p:nvPr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Spelling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right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hard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took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hear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>
            <p:extLst>
              <p:ext uri="{D42A27DB-BD31-4B8C-83A1-F6EECF244321}">
                <p14:modId xmlns:p14="http://schemas.microsoft.com/office/powerpoint/2010/main" val="2817308617"/>
              </p:ext>
            </p:extLst>
          </p:nvPr>
        </p:nvGraphicFramePr>
        <p:xfrm>
          <a:off x="325700" y="2326605"/>
          <a:ext cx="6908600" cy="167665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3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-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 dirty="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4" name="Picture 3" descr="Little Wandle | Hambleton Primary Academy">
            <a:extLst>
              <a:ext uri="{FF2B5EF4-FFF2-40B4-BE49-F238E27FC236}">
                <a16:creationId xmlns:a16="http://schemas.microsoft.com/office/drawing/2014/main" id="{885FF23F-F8E0-746B-7D04-C2424BDB24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9099" y="373882"/>
            <a:ext cx="1216611" cy="121661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>
            <p:extLst>
              <p:ext uri="{D42A27DB-BD31-4B8C-83A1-F6EECF244321}">
                <p14:modId xmlns:p14="http://schemas.microsoft.com/office/powerpoint/2010/main" val="4111125752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&amp; 4 (review) / Phase 5 Focus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Phase 3 / Words with 2 or more digraphs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8" name="Google Shape;68;p14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9" name="Google Shape;69;p14"/>
          <p:cNvGraphicFramePr/>
          <p:nvPr>
            <p:extLst>
              <p:ext uri="{D42A27DB-BD31-4B8C-83A1-F6EECF244321}">
                <p14:modId xmlns:p14="http://schemas.microsoft.com/office/powerpoint/2010/main" val="1262717282"/>
              </p:ext>
            </p:extLst>
          </p:nvPr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Reading and writing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fears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fishes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bigger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cheep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finger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queen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tooth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singer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shark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>
            <p:extLst>
              <p:ext uri="{D42A27DB-BD31-4B8C-83A1-F6EECF244321}">
                <p14:modId xmlns:p14="http://schemas.microsoft.com/office/powerpoint/2010/main" val="2087778088"/>
              </p:ext>
            </p:extLst>
          </p:nvPr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6908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66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Reading and writing sentences.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 dirty="0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 dirty="0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 fishes are bigger than the cat.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feel the cobweb with my finger.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sheep has sharp teeth.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 garden feels cool in the morning.</a:t>
                      </a:r>
                      <a:endParaRPr sz="1800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>
            <p:extLst>
              <p:ext uri="{D42A27DB-BD31-4B8C-83A1-F6EECF244321}">
                <p14:modId xmlns:p14="http://schemas.microsoft.com/office/powerpoint/2010/main" val="1326136413"/>
              </p:ext>
            </p:extLst>
          </p:nvPr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Tricky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what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>
            <p:extLst>
              <p:ext uri="{D42A27DB-BD31-4B8C-83A1-F6EECF244321}">
                <p14:modId xmlns:p14="http://schemas.microsoft.com/office/powerpoint/2010/main" val="1541233565"/>
              </p:ext>
            </p:extLst>
          </p:nvPr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Spelling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hair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march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sharp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>
            <p:extLst>
              <p:ext uri="{D42A27DB-BD31-4B8C-83A1-F6EECF244321}">
                <p14:modId xmlns:p14="http://schemas.microsoft.com/office/powerpoint/2010/main" val="468693426"/>
              </p:ext>
            </p:extLst>
          </p:nvPr>
        </p:nvGraphicFramePr>
        <p:xfrm>
          <a:off x="325700" y="2326605"/>
          <a:ext cx="6908625" cy="167665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32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-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" name="Picture 2" descr="Little Wandle | Hambleton Primary Academy">
            <a:extLst>
              <a:ext uri="{FF2B5EF4-FFF2-40B4-BE49-F238E27FC236}">
                <a16:creationId xmlns:a16="http://schemas.microsoft.com/office/drawing/2014/main" id="{085548C7-B99F-2A25-F536-DFDC25D471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9099" y="373882"/>
            <a:ext cx="1216611" cy="121661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>
            <p:extLst>
              <p:ext uri="{D42A27DB-BD31-4B8C-83A1-F6EECF244321}">
                <p14:modId xmlns:p14="http://schemas.microsoft.com/office/powerpoint/2010/main" val="3202288891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&amp; 4 (review) / Phase 5 Focus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Phase 4 / Longer words 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0" name="Google Shape;80;p15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>
            <p:extLst>
              <p:ext uri="{D42A27DB-BD31-4B8C-83A1-F6EECF244321}">
                <p14:modId xmlns:p14="http://schemas.microsoft.com/office/powerpoint/2010/main" val="3862828445"/>
              </p:ext>
            </p:extLst>
          </p:nvPr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Reading and writing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snack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driftwood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starfish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steep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shrill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bench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chimp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thinks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appear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spoon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>
            <p:extLst>
              <p:ext uri="{D42A27DB-BD31-4B8C-83A1-F6EECF244321}">
                <p14:modId xmlns:p14="http://schemas.microsoft.com/office/powerpoint/2010/main" val="2668822069"/>
              </p:ext>
            </p:extLst>
          </p:nvPr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18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2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Reading and writing sentences.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 dirty="0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 dirty="0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frog slept in the drum.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Splat, the chimp chuck a plum.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bright light was floating in the air.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 you sure the train went to the windmill?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>
            <p:extLst>
              <p:ext uri="{D42A27DB-BD31-4B8C-83A1-F6EECF244321}">
                <p14:modId xmlns:p14="http://schemas.microsoft.com/office/powerpoint/2010/main" val="486627139"/>
              </p:ext>
            </p:extLst>
          </p:nvPr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Tricky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>
            <p:extLst>
              <p:ext uri="{D42A27DB-BD31-4B8C-83A1-F6EECF244321}">
                <p14:modId xmlns:p14="http://schemas.microsoft.com/office/powerpoint/2010/main" val="4260081037"/>
              </p:ext>
            </p:extLst>
          </p:nvPr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Spelling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drum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splat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green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train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>
            <p:extLst>
              <p:ext uri="{D42A27DB-BD31-4B8C-83A1-F6EECF244321}">
                <p14:modId xmlns:p14="http://schemas.microsoft.com/office/powerpoint/2010/main" val="2121088541"/>
              </p:ext>
            </p:extLst>
          </p:nvPr>
        </p:nvGraphicFramePr>
        <p:xfrm>
          <a:off x="325700" y="2326605"/>
          <a:ext cx="6908625" cy="167665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32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-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" name="Picture 2" descr="Little Wandle | Hambleton Primary Academy">
            <a:extLst>
              <a:ext uri="{FF2B5EF4-FFF2-40B4-BE49-F238E27FC236}">
                <a16:creationId xmlns:a16="http://schemas.microsoft.com/office/drawing/2014/main" id="{06CAD2FA-2126-388E-F26E-A50B006A42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9099" y="373882"/>
            <a:ext cx="1216611" cy="121661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>
            <p:extLst>
              <p:ext uri="{D42A27DB-BD31-4B8C-83A1-F6EECF244321}">
                <p14:modId xmlns:p14="http://schemas.microsoft.com/office/powerpoint/2010/main" val="3597337075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Focus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300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/ow/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oy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/oi/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300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" name="Google Shape;92;p16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3" name="Google Shape;93;p16"/>
          <p:cNvGraphicFramePr/>
          <p:nvPr>
            <p:extLst>
              <p:ext uri="{D42A27DB-BD31-4B8C-83A1-F6EECF244321}">
                <p14:modId xmlns:p14="http://schemas.microsoft.com/office/powerpoint/2010/main" val="1246186759"/>
              </p:ext>
            </p:extLst>
          </p:nvPr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Reading and writing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cloud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poud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about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crayon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found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annoy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heap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4" name="Google Shape;94;p16"/>
          <p:cNvGraphicFramePr/>
          <p:nvPr>
            <p:extLst>
              <p:ext uri="{D42A27DB-BD31-4B8C-83A1-F6EECF244321}">
                <p14:modId xmlns:p14="http://schemas.microsoft.com/office/powerpoint/2010/main" val="2743363448"/>
              </p:ext>
            </p:extLst>
          </p:nvPr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18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2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Reading and writing sentences.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 dirty="0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 dirty="0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May I play with the crayon?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thunder booms in the clouds.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boy smears crayons on the carpet.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like to treat myself and read cartoon.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>
            <p:extLst>
              <p:ext uri="{D42A27DB-BD31-4B8C-83A1-F6EECF244321}">
                <p14:modId xmlns:p14="http://schemas.microsoft.com/office/powerpoint/2010/main" val="674565181"/>
              </p:ext>
            </p:extLst>
          </p:nvPr>
        </p:nvGraphicFramePr>
        <p:xfrm>
          <a:off x="314275" y="8517825"/>
          <a:ext cx="6908700" cy="67605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Tricky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said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says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like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>
            <p:extLst>
              <p:ext uri="{D42A27DB-BD31-4B8C-83A1-F6EECF244321}">
                <p14:modId xmlns:p14="http://schemas.microsoft.com/office/powerpoint/2010/main" val="1898410726"/>
              </p:ext>
            </p:extLst>
          </p:nvPr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Spelling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joy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treat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>
            <p:extLst>
              <p:ext uri="{D42A27DB-BD31-4B8C-83A1-F6EECF244321}">
                <p14:modId xmlns:p14="http://schemas.microsoft.com/office/powerpoint/2010/main" val="1236807447"/>
              </p:ext>
            </p:extLst>
          </p:nvPr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-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/ow/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oy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r>
                        <a:rPr lang="en-GB" sz="16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1000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Picture 2" descr="Little Wandle | Hambleton Primary Academy">
            <a:extLst>
              <a:ext uri="{FF2B5EF4-FFF2-40B4-BE49-F238E27FC236}">
                <a16:creationId xmlns:a16="http://schemas.microsoft.com/office/drawing/2014/main" id="{6ACF033A-6C11-0B0B-A7E0-735E2659B7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9099" y="373882"/>
            <a:ext cx="1216611" cy="121661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>
            <p:extLst>
              <p:ext uri="{D42A27DB-BD31-4B8C-83A1-F6EECF244321}">
                <p14:modId xmlns:p14="http://schemas.microsoft.com/office/powerpoint/2010/main" val="1470531085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Focus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longer words 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7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5" name="Google Shape;105;p17"/>
          <p:cNvGraphicFramePr/>
          <p:nvPr>
            <p:extLst>
              <p:ext uri="{D42A27DB-BD31-4B8C-83A1-F6EECF244321}">
                <p14:modId xmlns:p14="http://schemas.microsoft.com/office/powerpoint/2010/main" val="494701624"/>
              </p:ext>
            </p:extLst>
          </p:nvPr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Reading and writing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liquid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pocket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magnet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earring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airport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chicken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jacket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kitten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powder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farmer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thicker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lightning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>
            <p:extLst>
              <p:ext uri="{D42A27DB-BD31-4B8C-83A1-F6EECF244321}">
                <p14:modId xmlns:p14="http://schemas.microsoft.com/office/powerpoint/2010/main" val="2250217848"/>
              </p:ext>
            </p:extLst>
          </p:nvPr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18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2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Reading and writing sentences.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 dirty="0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 dirty="0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the farmyard from my bedroom.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kitten is playing with the rabbit.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enjoy eating a heap of peas!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forest has a track that leads to a train.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>
            <p:extLst>
              <p:ext uri="{D42A27DB-BD31-4B8C-83A1-F6EECF244321}">
                <p14:modId xmlns:p14="http://schemas.microsoft.com/office/powerpoint/2010/main" val="1843142462"/>
              </p:ext>
            </p:extLst>
          </p:nvPr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Tricky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of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today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>
            <p:extLst>
              <p:ext uri="{D42A27DB-BD31-4B8C-83A1-F6EECF244321}">
                <p14:modId xmlns:p14="http://schemas.microsoft.com/office/powerpoint/2010/main" val="710716651"/>
              </p:ext>
            </p:extLst>
          </p:nvPr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Spelling words</a:t>
                      </a: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popcorn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rabbit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proud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9" name="Google Shape;109;p17"/>
          <p:cNvGraphicFramePr/>
          <p:nvPr>
            <p:extLst>
              <p:ext uri="{D42A27DB-BD31-4B8C-83A1-F6EECF244321}">
                <p14:modId xmlns:p14="http://schemas.microsoft.com/office/powerpoint/2010/main" val="4041909793"/>
              </p:ext>
            </p:extLst>
          </p:nvPr>
        </p:nvGraphicFramePr>
        <p:xfrm>
          <a:off x="325700" y="2326605"/>
          <a:ext cx="6908625" cy="167665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32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-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4" name="Picture 3" descr="Little Wandle | Hambleton Primary Academy">
            <a:extLst>
              <a:ext uri="{FF2B5EF4-FFF2-40B4-BE49-F238E27FC236}">
                <a16:creationId xmlns:a16="http://schemas.microsoft.com/office/drawing/2014/main" id="{0D2C1AB6-1568-DB4F-C934-AAEE7E00CA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9099" y="373882"/>
            <a:ext cx="1216611" cy="121661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1BD140D-9946-46D2-A2C9-2F5C1F32100E}">
  <ds:schemaRefs>
    <ds:schemaRef ds:uri="http://schemas.microsoft.com/office/2006/metadata/properties"/>
    <ds:schemaRef ds:uri="http://schemas.microsoft.com/office/infopath/2007/PartnerControls"/>
    <ds:schemaRef ds:uri="d898263e-d0bf-4f8e-a2f9-30a033027c2d"/>
    <ds:schemaRef ds:uri="aa46c3ed-1995-40e5-9933-55b482b6b9a3"/>
  </ds:schemaRefs>
</ds:datastoreItem>
</file>

<file path=customXml/itemProps2.xml><?xml version="1.0" encoding="utf-8"?>
<ds:datastoreItem xmlns:ds="http://schemas.openxmlformats.org/officeDocument/2006/customXml" ds:itemID="{45ECC8C5-1577-42D4-84B3-450F9D343C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DB121B2-FBBB-4610-9579-3F876D4AC5D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1084</Words>
  <Application>Microsoft Office PowerPoint</Application>
  <PresentationFormat>Custom</PresentationFormat>
  <Paragraphs>255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Sophie Millington</cp:lastModifiedBy>
  <cp:revision>2</cp:revision>
  <dcterms:modified xsi:type="dcterms:W3CDTF">2026-10-12T20:07:48Z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63601200</vt:r8>
  </property>
</Properties>
</file>