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98C2F3-D863-4C71-A7C3-CF6D288FA96F}">
  <a:tblStyle styleId="{8998C2F3-D863-4C71-A7C3-CF6D288FA96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i Roberts" userId="00730ecd-9963-4783-bb09-aab66e976481" providerId="ADAL" clId="{A5B2722C-8020-45C0-BE84-119A7052E949}"/>
    <pc:docChg chg="undo custSel modSld">
      <pc:chgData name="Ceri Roberts" userId="00730ecd-9963-4783-bb09-aab66e976481" providerId="ADAL" clId="{A5B2722C-8020-45C0-BE84-119A7052E949}" dt="2024-10-25T08:14:46.119" v="119" actId="113"/>
      <pc:docMkLst>
        <pc:docMk/>
      </pc:docMkLst>
      <pc:sldChg chg="modSp mod">
        <pc:chgData name="Ceri Roberts" userId="00730ecd-9963-4783-bb09-aab66e976481" providerId="ADAL" clId="{A5B2722C-8020-45C0-BE84-119A7052E949}" dt="2024-10-25T08:14:46.119" v="119" actId="113"/>
        <pc:sldMkLst>
          <pc:docMk/>
          <pc:sldMk cId="0" sldId="260"/>
        </pc:sldMkLst>
        <pc:graphicFrameChg chg="mod modGraphic">
          <ac:chgData name="Ceri Roberts" userId="00730ecd-9963-4783-bb09-aab66e976481" providerId="ADAL" clId="{A5B2722C-8020-45C0-BE84-119A7052E949}" dt="2024-10-25T08:14:46.119" v="119" actId="113"/>
          <ac:graphicFrameMkLst>
            <pc:docMk/>
            <pc:sldMk cId="0" sldId="260"/>
            <ac:graphicFrameMk id="10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23c8373f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23c8373f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23c8373f9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23c8373f9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23c8373f9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23c8373f9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23c8373f9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23c8373f9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707968167"/>
              </p:ext>
            </p:extLst>
          </p:nvPr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your teeth and let the s hiss out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sssss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a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lips; put the tip of your tongue behind your teeth and press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t t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p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 your lips together, push them open and say 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>
            <p:extLst>
              <p:ext uri="{D42A27DB-BD31-4B8C-83A1-F6EECF244321}">
                <p14:modId xmlns:p14="http://schemas.microsoft.com/office/powerpoint/2010/main" val="2366983803"/>
              </p:ext>
            </p:extLst>
          </p:nvPr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>
            <p:extLst>
              <p:ext uri="{D42A27DB-BD31-4B8C-83A1-F6EECF244321}">
                <p14:modId xmlns:p14="http://schemas.microsoft.com/office/powerpoint/2010/main" val="3332800564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/ a / t /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8" name="Google Shape;58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9858" y="29854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61023" y="2985425"/>
            <a:ext cx="977725" cy="101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9848" y="4403025"/>
            <a:ext cx="1032926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61022" y="4543197"/>
            <a:ext cx="909959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Little Wandle | Hambleton Primary Academy">
            <a:extLst>
              <a:ext uri="{FF2B5EF4-FFF2-40B4-BE49-F238E27FC236}">
                <a16:creationId xmlns:a16="http://schemas.microsoft.com/office/drawing/2014/main" id="{FD97BC7D-7EF7-4BBE-CB03-038C1A995A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8589" y="475815"/>
            <a:ext cx="988660" cy="9886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Google Shape;67;p14"/>
          <p:cNvGraphicFramePr/>
          <p:nvPr>
            <p:extLst>
              <p:ext uri="{D42A27DB-BD31-4B8C-83A1-F6EECF244321}">
                <p14:modId xmlns:p14="http://schemas.microsoft.com/office/powerpoint/2010/main" val="648102912"/>
              </p:ext>
            </p:extLst>
          </p:nvPr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lang="en-GB"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Pull your lips back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i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bit, put your tongue behind your teeth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m</a:t>
                      </a: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lips together and make the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mmmmm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mmmmm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d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tongue to the top and front of your mouth and make a quick 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>
            <p:extLst>
              <p:ext uri="{D42A27DB-BD31-4B8C-83A1-F6EECF244321}">
                <p14:modId xmlns:p14="http://schemas.microsoft.com/office/powerpoint/2010/main" val="3322294653"/>
              </p:ext>
            </p:extLst>
          </p:nvPr>
        </p:nvGraphicFramePr>
        <p:xfrm>
          <a:off x="314275" y="6155625"/>
          <a:ext cx="6908550" cy="31317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i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n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n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>
            <p:extLst>
              <p:ext uri="{D42A27DB-BD31-4B8C-83A1-F6EECF244321}">
                <p14:modId xmlns:p14="http://schemas.microsoft.com/office/powerpoint/2010/main" val="3067477968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n / m / d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1" name="Google Shape;71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2" name="Google Shape;72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6297" y="2898075"/>
            <a:ext cx="900056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27675" y="3046847"/>
            <a:ext cx="828750" cy="89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7375" y="4592121"/>
            <a:ext cx="1015178" cy="83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34463" y="4362124"/>
            <a:ext cx="1015175" cy="1142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ittle Wandle | Hambleton Primary Academy">
            <a:extLst>
              <a:ext uri="{FF2B5EF4-FFF2-40B4-BE49-F238E27FC236}">
                <a16:creationId xmlns:a16="http://schemas.microsoft.com/office/drawing/2014/main" id="{C6E917B8-FE68-D732-06F1-8A38846E46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8589" y="475815"/>
            <a:ext cx="988660" cy="9886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5"/>
          <p:cNvGraphicFramePr/>
          <p:nvPr>
            <p:extLst>
              <p:ext uri="{D42A27DB-BD31-4B8C-83A1-F6EECF244321}">
                <p14:modId xmlns:p14="http://schemas.microsoft.com/office/powerpoint/2010/main" val="28470229"/>
              </p:ext>
            </p:extLst>
          </p:nvPr>
        </p:nvGraphicFramePr>
        <p:xfrm>
          <a:off x="303275" y="2573108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lang="en-GB"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g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Give me a big smile that shows your teeth. Press the middle of your tongue to the top and back of your mouth; push your tongue down and forward to make the sound 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Make your mouth into a round shape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 o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k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>
            <p:extLst>
              <p:ext uri="{D42A27DB-BD31-4B8C-83A1-F6EECF244321}">
                <p14:modId xmlns:p14="http://schemas.microsoft.com/office/powerpoint/2010/main" val="662330244"/>
              </p:ext>
            </p:extLst>
          </p:nvPr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o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- i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o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</a:t>
                      </a:r>
                      <a:r>
                        <a:rPr lang="en-GB" sz="28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g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>
            <p:extLst>
              <p:ext uri="{D42A27DB-BD31-4B8C-83A1-F6EECF244321}">
                <p14:modId xmlns:p14="http://schemas.microsoft.com/office/powerpoint/2010/main" val="1667382963"/>
              </p:ext>
            </p:extLst>
          </p:nvPr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>
            <p:extLst>
              <p:ext uri="{D42A27DB-BD31-4B8C-83A1-F6EECF244321}">
                <p14:modId xmlns:p14="http://schemas.microsoft.com/office/powerpoint/2010/main" val="2265336188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/ o / c / k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5" name="Google Shape;85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9850" y="3093896"/>
            <a:ext cx="986069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56250" y="3256495"/>
            <a:ext cx="986075" cy="874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9849" y="4691199"/>
            <a:ext cx="892990" cy="87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56246" y="4553193"/>
            <a:ext cx="893000" cy="1180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ittle Wandle | Hambleton Primary Academy">
            <a:extLst>
              <a:ext uri="{FF2B5EF4-FFF2-40B4-BE49-F238E27FC236}">
                <a16:creationId xmlns:a16="http://schemas.microsoft.com/office/drawing/2014/main" id="{B7A4FB92-1969-2DE3-D14B-FB97283C48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8589" y="475815"/>
            <a:ext cx="988660" cy="9886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" name="Google Shape;94;p16"/>
          <p:cNvGraphicFramePr/>
          <p:nvPr>
            <p:extLst>
              <p:ext uri="{D42A27DB-BD31-4B8C-83A1-F6EECF244321}">
                <p14:modId xmlns:p14="http://schemas.microsoft.com/office/powerpoint/2010/main" val="3648444907"/>
              </p:ext>
            </p:extLst>
          </p:nvPr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lang="en-GB"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(ck) </a:t>
                      </a:r>
                      <a:r>
                        <a:rPr lang="en-GB" sz="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e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u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u 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r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to make a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>
            <p:extLst>
              <p:ext uri="{D42A27DB-BD31-4B8C-83A1-F6EECF244321}">
                <p14:modId xmlns:p14="http://schemas.microsoft.com/office/powerpoint/2010/main" val="1469821667"/>
              </p:ext>
            </p:extLst>
          </p:nvPr>
        </p:nvGraphicFramePr>
        <p:xfrm>
          <a:off x="314275" y="617467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o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-ck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e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u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 - e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u - ck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>
            <p:extLst>
              <p:ext uri="{D42A27DB-BD31-4B8C-83A1-F6EECF244321}">
                <p14:modId xmlns:p14="http://schemas.microsoft.com/office/powerpoint/2010/main" val="4256969307"/>
              </p:ext>
            </p:extLst>
          </p:nvPr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>
            <p:extLst>
              <p:ext uri="{D42A27DB-BD31-4B8C-83A1-F6EECF244321}">
                <p14:modId xmlns:p14="http://schemas.microsoft.com/office/powerpoint/2010/main" val="985145728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 / e / u / r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9" name="Google Shape;99;p16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0" name="Google Shape;10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6273" y="3108513"/>
            <a:ext cx="790817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850" y="3188925"/>
            <a:ext cx="962025" cy="88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5450" y="4494368"/>
            <a:ext cx="790825" cy="1093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346248" y="4607823"/>
            <a:ext cx="810875" cy="778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ittle Wandle | Hambleton Primary Academy">
            <a:extLst>
              <a:ext uri="{FF2B5EF4-FFF2-40B4-BE49-F238E27FC236}">
                <a16:creationId xmlns:a16="http://schemas.microsoft.com/office/drawing/2014/main" id="{3DBE0EEF-A622-94B7-E781-8F444DE1BE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8589" y="475815"/>
            <a:ext cx="988660" cy="9886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Google Shape;108;p17"/>
          <p:cNvGraphicFramePr/>
          <p:nvPr>
            <p:extLst>
              <p:ext uri="{D42A27DB-BD31-4B8C-83A1-F6EECF244321}">
                <p14:modId xmlns:p14="http://schemas.microsoft.com/office/powerpoint/2010/main" val="528830812"/>
              </p:ext>
            </p:extLst>
          </p:nvPr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lang="en-GB"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h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and breathe out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sharply </a:t>
                      </a:r>
                      <a:r>
                        <a:rPr lang="en-US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</a:t>
                      </a:r>
                      <a:r>
                        <a:rPr lang="en-US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US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US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b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 panose="020B0604020202020204" charset="0"/>
                        </a:rPr>
                        <a:t>Put your lips together and say b as you open them </a:t>
                      </a:r>
                      <a:r>
                        <a:rPr lang="en-US" sz="1000" b="1" dirty="0">
                          <a:latin typeface="ABeeZee" panose="020B0604020202020204" charset="0"/>
                        </a:rPr>
                        <a:t>b </a:t>
                      </a:r>
                      <a:r>
                        <a:rPr lang="en-US" sz="1000" b="1" dirty="0" err="1">
                          <a:latin typeface="ABeeZee" panose="020B0604020202020204" charset="0"/>
                        </a:rPr>
                        <a:t>b</a:t>
                      </a:r>
                      <a:r>
                        <a:rPr lang="en-US" sz="1000" b="1" dirty="0">
                          <a:latin typeface="ABeeZee" panose="020B0604020202020204" charset="0"/>
                        </a:rPr>
                        <a:t> </a:t>
                      </a:r>
                      <a:r>
                        <a:rPr lang="en-US" sz="1000" b="1" dirty="0" err="1">
                          <a:latin typeface="ABeeZee" panose="020B0604020202020204" charset="0"/>
                        </a:rPr>
                        <a:t>b</a:t>
                      </a:r>
                      <a:endParaRPr sz="1000" b="1" dirty="0"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f</a:t>
                      </a: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l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>
            <p:extLst>
              <p:ext uri="{D42A27DB-BD31-4B8C-83A1-F6EECF244321}">
                <p14:modId xmlns:p14="http://schemas.microsoft.com/office/powerpoint/2010/main" val="3262862426"/>
              </p:ext>
            </p:extLst>
          </p:nvPr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- u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 - e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 - u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- a - t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0" name="Google Shape;110;p17"/>
          <p:cNvGraphicFramePr/>
          <p:nvPr>
            <p:extLst>
              <p:ext uri="{D42A27DB-BD31-4B8C-83A1-F6EECF244321}">
                <p14:modId xmlns:p14="http://schemas.microsoft.com/office/powerpoint/2010/main" val="423516742"/>
              </p:ext>
            </p:extLst>
          </p:nvPr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1" name="Google Shape;111;p17"/>
          <p:cNvGraphicFramePr/>
          <p:nvPr>
            <p:extLst>
              <p:ext uri="{D42A27DB-BD31-4B8C-83A1-F6EECF244321}">
                <p14:modId xmlns:p14="http://schemas.microsoft.com/office/powerpoint/2010/main" val="1614252421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/ b / f / l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3" name="Google Shape;113;p17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4" name="Google Shape;11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4209" y="4282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2837" y="4379775"/>
            <a:ext cx="948100" cy="1211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148" y="2921898"/>
            <a:ext cx="1012200" cy="1045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8074" y="2921900"/>
            <a:ext cx="1012200" cy="1137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ittle Wandle | Hambleton Primary Academy">
            <a:extLst>
              <a:ext uri="{FF2B5EF4-FFF2-40B4-BE49-F238E27FC236}">
                <a16:creationId xmlns:a16="http://schemas.microsoft.com/office/drawing/2014/main" id="{C03D1DA6-371F-23B5-3E85-2F05905E0F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8589" y="475815"/>
            <a:ext cx="988660" cy="9886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49BF95-803E-4E81-AAC1-974DACF0DB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AC5B76-CC63-41B5-AC03-5A5521ABA462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d898263e-d0bf-4f8e-a2f9-30a033027c2d"/>
    <ds:schemaRef ds:uri="http://purl.org/dc/elements/1.1/"/>
    <ds:schemaRef ds:uri="http://schemas.openxmlformats.org/package/2006/metadata/core-properties"/>
    <ds:schemaRef ds:uri="http://www.w3.org/XML/1998/namespace"/>
    <ds:schemaRef ds:uri="aa46c3ed-1995-40e5-9933-55b482b6b9a3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175F943-3FCA-4EBA-A985-E1E71E2681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1120</Words>
  <Application>Microsoft Office PowerPoint</Application>
  <PresentationFormat>Custom</PresentationFormat>
  <Paragraphs>160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Sophie Millington</cp:lastModifiedBy>
  <cp:revision>2</cp:revision>
  <dcterms:modified xsi:type="dcterms:W3CDTF">2026-10-12T19:56:53Z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63597600</vt:r8>
  </property>
  <property fmtid="{D5CDD505-2E9C-101B-9397-08002B2CF9AE}" pid="4" name="MediaServiceImageTags">
    <vt:lpwstr/>
  </property>
</Properties>
</file>